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622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268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845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80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25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84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42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131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24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514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268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2AA2B-0553-444E-BB1A-FBF0F471378E}" type="datetimeFigureOut">
              <a:rPr lang="nl-NL" smtClean="0"/>
              <a:t>1-10-2014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10111-DD5C-4134-B11B-5CBEEF92AD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001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Eer je vader &amp; moeder:</a:t>
            </a:r>
            <a:br>
              <a:rPr lang="nl-NL" dirty="0" smtClean="0"/>
            </a:br>
            <a:r>
              <a:rPr lang="nl-NL" dirty="0" smtClean="0"/>
              <a:t>1: voed je kinderen op als Jezus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12211">
            <a:off x="368095" y="2394372"/>
            <a:ext cx="4005441" cy="2547134"/>
          </a:xfr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5923" y="2067697"/>
            <a:ext cx="3550379" cy="240544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5003">
            <a:off x="6834170" y="2846836"/>
            <a:ext cx="2866768" cy="1765342"/>
          </a:xfrm>
          <a:prstGeom prst="rect">
            <a:avLst/>
          </a:prstGeom>
        </p:spPr>
      </p:pic>
      <p:sp>
        <p:nvSpPr>
          <p:cNvPr id="9" name="Tekstvak 8"/>
          <p:cNvSpPr txBox="1"/>
          <p:nvPr/>
        </p:nvSpPr>
        <p:spPr>
          <a:xfrm>
            <a:off x="3591697" y="5313405"/>
            <a:ext cx="5247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 smtClean="0"/>
              <a:t>Toffe vaders…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3138919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Eer je vader &amp; moeder:</a:t>
            </a:r>
            <a:br>
              <a:rPr lang="nl-NL" dirty="0" smtClean="0"/>
            </a:br>
            <a:r>
              <a:rPr lang="nl-NL" dirty="0" smtClean="0"/>
              <a:t>1: voed je kinderen op als Jezus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200" dirty="0" smtClean="0"/>
              <a:t>Autoritaire opvoeding soms gemotiveerd vanuit 5</a:t>
            </a:r>
            <a:r>
              <a:rPr lang="nl-NL" sz="3200" baseline="30000" dirty="0" smtClean="0"/>
              <a:t>e</a:t>
            </a:r>
            <a:r>
              <a:rPr lang="nl-NL" sz="3200" dirty="0" smtClean="0"/>
              <a:t> gebod</a:t>
            </a:r>
          </a:p>
          <a:p>
            <a:pPr marL="0" indent="0">
              <a:buNone/>
            </a:pPr>
            <a:r>
              <a:rPr lang="nl-NL" sz="3200" dirty="0" smtClean="0"/>
              <a:t>Opvoeding nu: minder grenzen en structuur</a:t>
            </a:r>
          </a:p>
          <a:p>
            <a:pPr marL="0" indent="0">
              <a:buNone/>
            </a:pPr>
            <a:r>
              <a:rPr lang="nl-NL" sz="3200" dirty="0" smtClean="0"/>
              <a:t>5</a:t>
            </a:r>
            <a:r>
              <a:rPr lang="nl-NL" sz="3200" baseline="30000" dirty="0" smtClean="0"/>
              <a:t>e</a:t>
            </a:r>
            <a:r>
              <a:rPr lang="nl-NL" sz="3200" dirty="0" smtClean="0"/>
              <a:t> gebod is gebod met een belofte</a:t>
            </a:r>
          </a:p>
          <a:p>
            <a:pPr marL="0" indent="0">
              <a:buNone/>
            </a:pPr>
            <a:r>
              <a:rPr lang="nl-NL" sz="3200" dirty="0" smtClean="0"/>
              <a:t>Wat kinderen met opvoeding doen is wel hun eigen keus</a:t>
            </a:r>
          </a:p>
          <a:p>
            <a:pPr marL="0" indent="0">
              <a:buNone/>
            </a:pPr>
            <a:r>
              <a:rPr lang="nl-NL" sz="3200" dirty="0" err="1" smtClean="0"/>
              <a:t>Ef</a:t>
            </a:r>
            <a:r>
              <a:rPr lang="nl-NL" sz="3200" dirty="0" smtClean="0"/>
              <a:t>. 6:4: Maak je kinderen niet verbitterd.</a:t>
            </a:r>
          </a:p>
          <a:p>
            <a:pPr marL="0" indent="0">
              <a:buNone/>
            </a:pPr>
            <a:r>
              <a:rPr lang="nl-NL" sz="3200" dirty="0" smtClean="0"/>
              <a:t>Opvoedstijl van de Heer (= Jezus):</a:t>
            </a:r>
          </a:p>
          <a:p>
            <a:pPr marL="0" indent="0">
              <a:buNone/>
            </a:pPr>
            <a:r>
              <a:rPr lang="nl-NL" sz="3200" dirty="0" smtClean="0"/>
              <a:t>Hij geeft ruimte, hij heeft je </a:t>
            </a:r>
            <a:r>
              <a:rPr lang="nl-NL" sz="3200" i="1" dirty="0" smtClean="0"/>
              <a:t>onvoorwaardelijk</a:t>
            </a:r>
            <a:r>
              <a:rPr lang="nl-NL" sz="3200" dirty="0" smtClean="0"/>
              <a:t> lief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408967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Eer je vader &amp; moeder:</a:t>
            </a:r>
            <a:br>
              <a:rPr lang="nl-NL" dirty="0" smtClean="0"/>
            </a:br>
            <a:r>
              <a:rPr lang="nl-NL" dirty="0" smtClean="0"/>
              <a:t>2: doe je werk in dienst van Jezus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 smtClean="0"/>
              <a:t>“Als slaven van Christus” (</a:t>
            </a:r>
            <a:r>
              <a:rPr lang="nl-NL" sz="3200" dirty="0" err="1" smtClean="0"/>
              <a:t>Ef</a:t>
            </a:r>
            <a:r>
              <a:rPr lang="nl-NL" sz="3200" dirty="0" smtClean="0"/>
              <a:t>. 6:6)</a:t>
            </a:r>
          </a:p>
          <a:p>
            <a:pPr marL="0" indent="0">
              <a:buNone/>
            </a:pPr>
            <a:r>
              <a:rPr lang="nl-NL" sz="3200" dirty="0" smtClean="0"/>
              <a:t>Andere gezagsverhoudingen</a:t>
            </a:r>
          </a:p>
          <a:p>
            <a:pPr marL="0" indent="0">
              <a:buNone/>
            </a:pPr>
            <a:r>
              <a:rPr lang="nl-NL" sz="3200" dirty="0" smtClean="0"/>
              <a:t>Rolmodellen belangrijk!</a:t>
            </a:r>
          </a:p>
          <a:p>
            <a:pPr marL="0" indent="0">
              <a:buNone/>
            </a:pPr>
            <a:r>
              <a:rPr lang="nl-NL" sz="3200" dirty="0" smtClean="0"/>
              <a:t>Gezag: je hebt iets te vertellen als je </a:t>
            </a:r>
            <a:r>
              <a:rPr lang="nl-NL" sz="3200" smtClean="0"/>
              <a:t>eerst luistert</a:t>
            </a:r>
          </a:p>
          <a:p>
            <a:pPr marL="0" indent="0">
              <a:buNone/>
            </a:pPr>
            <a:r>
              <a:rPr lang="nl-NL" sz="3200" smtClean="0"/>
              <a:t>Luc</a:t>
            </a:r>
            <a:r>
              <a:rPr lang="nl-NL" sz="3200" dirty="0" smtClean="0"/>
              <a:t>. 15: relatie vader-zoon: geen arbeidscontract maar onvoorwaardelijke liefde</a:t>
            </a:r>
          </a:p>
          <a:p>
            <a:pPr marL="0" indent="0">
              <a:buNone/>
            </a:pP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32254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117</Words>
  <Application>Microsoft Office PowerPoint</Application>
  <PresentationFormat>Breedbeeld</PresentationFormat>
  <Paragraphs>16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Eer je vader &amp; moeder: 1: voed je kinderen op als Jezus</vt:lpstr>
      <vt:lpstr>Eer je vader &amp; moeder: 1: voed je kinderen op als Jezus</vt:lpstr>
      <vt:lpstr>Eer je vader &amp; moeder: 2: doe je werk in dienst van Jezus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Eer je vader &amp; moeder: 1: voed je kinderen op als Jezus</dc:title>
  <dc:creator>Klaas van den Geest</dc:creator>
  <cp:lastModifiedBy>Klaas van den Geest</cp:lastModifiedBy>
  <cp:revision>4</cp:revision>
  <dcterms:created xsi:type="dcterms:W3CDTF">2014-10-01T10:33:44Z</dcterms:created>
  <dcterms:modified xsi:type="dcterms:W3CDTF">2014-10-01T11:09:45Z</dcterms:modified>
</cp:coreProperties>
</file>