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222E-ACCC-4272-BEE6-804379FAE8F9}" type="datetimeFigureOut">
              <a:rPr lang="nl-NL" smtClean="0"/>
              <a:t>11-5-2014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D5-98BB-4D71-A156-08888BE86F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479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222E-ACCC-4272-BEE6-804379FAE8F9}" type="datetimeFigureOut">
              <a:rPr lang="nl-NL" smtClean="0"/>
              <a:t>11-5-2014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D5-98BB-4D71-A156-08888BE86F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293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222E-ACCC-4272-BEE6-804379FAE8F9}" type="datetimeFigureOut">
              <a:rPr lang="nl-NL" smtClean="0"/>
              <a:t>11-5-2014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D5-98BB-4D71-A156-08888BE86F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023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222E-ACCC-4272-BEE6-804379FAE8F9}" type="datetimeFigureOut">
              <a:rPr lang="nl-NL" smtClean="0"/>
              <a:t>11-5-2014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D5-98BB-4D71-A156-08888BE86F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297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222E-ACCC-4272-BEE6-804379FAE8F9}" type="datetimeFigureOut">
              <a:rPr lang="nl-NL" smtClean="0"/>
              <a:t>11-5-2014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D5-98BB-4D71-A156-08888BE86F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775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222E-ACCC-4272-BEE6-804379FAE8F9}" type="datetimeFigureOut">
              <a:rPr lang="nl-NL" smtClean="0"/>
              <a:t>11-5-2014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D5-98BB-4D71-A156-08888BE86F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83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222E-ACCC-4272-BEE6-804379FAE8F9}" type="datetimeFigureOut">
              <a:rPr lang="nl-NL" smtClean="0"/>
              <a:t>11-5-2014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D5-98BB-4D71-A156-08888BE86F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687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222E-ACCC-4272-BEE6-804379FAE8F9}" type="datetimeFigureOut">
              <a:rPr lang="nl-NL" smtClean="0"/>
              <a:t>11-5-2014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D5-98BB-4D71-A156-08888BE86F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39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222E-ACCC-4272-BEE6-804379FAE8F9}" type="datetimeFigureOut">
              <a:rPr lang="nl-NL" smtClean="0"/>
              <a:t>11-5-2014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D5-98BB-4D71-A156-08888BE86F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52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222E-ACCC-4272-BEE6-804379FAE8F9}" type="datetimeFigureOut">
              <a:rPr lang="nl-NL" smtClean="0"/>
              <a:t>11-5-2014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D5-98BB-4D71-A156-08888BE86F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89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222E-ACCC-4272-BEE6-804379FAE8F9}" type="datetimeFigureOut">
              <a:rPr lang="nl-NL" smtClean="0"/>
              <a:t>11-5-2014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D5-98BB-4D71-A156-08888BE86F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6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2222E-ACCC-4272-BEE6-804379FAE8F9}" type="datetimeFigureOut">
              <a:rPr lang="nl-NL" smtClean="0"/>
              <a:t>11-5-2014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89FD5-98BB-4D71-A156-08888BE86F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84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Samen aanbidden:</a:t>
            </a:r>
            <a:br>
              <a:rPr lang="nl-NL" sz="4000" b="1" dirty="0" smtClean="0"/>
            </a:br>
            <a:r>
              <a:rPr lang="nl-NL" sz="4000" dirty="0" smtClean="0"/>
              <a:t>1. hart van gemeente zijn; 2. als schapen van Gods kudde; 3. als dankzeggende gemeenschap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l-NL" dirty="0" smtClean="0"/>
              <a:t>Samen aanbidden: hart van gemeente zijn</a:t>
            </a:r>
          </a:p>
          <a:p>
            <a:pPr marL="457200" indent="-457200">
              <a:buAutoNum type="arabicPeriod"/>
            </a:pPr>
            <a:r>
              <a:rPr lang="nl-NL" dirty="0" smtClean="0"/>
              <a:t>Samen aanbidden: als schapen van Gods kudde</a:t>
            </a:r>
          </a:p>
          <a:p>
            <a:pPr marL="457200" indent="-457200">
              <a:buAutoNum type="arabicPeriod"/>
            </a:pPr>
            <a:r>
              <a:rPr lang="nl-NL" dirty="0" smtClean="0"/>
              <a:t>Samen aanbidden: als dankzeggende gemeenschap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098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Samen aanbidden: 1. hart van gemeente zijn; 2. als schapen van Gods kudde; 3. als dankzeggende gemeenschap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 aanbidden: 1. hart van gemeente zijn; 2. als schapen van Gods kudde; 3. als dankzeggende gemeenschap</dc:title>
  <dc:creator>Klaas van den Geest</dc:creator>
  <cp:lastModifiedBy>Klaas van den Geest</cp:lastModifiedBy>
  <cp:revision>1</cp:revision>
  <dcterms:created xsi:type="dcterms:W3CDTF">2014-05-11T12:31:48Z</dcterms:created>
  <dcterms:modified xsi:type="dcterms:W3CDTF">2014-05-11T12:32:29Z</dcterms:modified>
</cp:coreProperties>
</file>