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7D4B-4D5D-48D2-882D-69B34B182A26}" type="datetimeFigureOut">
              <a:rPr lang="nl-NL" smtClean="0"/>
              <a:pPr/>
              <a:t>9-4-2010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5867-ED03-45E2-88AB-AE5DE9851DE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7D4B-4D5D-48D2-882D-69B34B182A26}" type="datetimeFigureOut">
              <a:rPr lang="nl-NL" smtClean="0"/>
              <a:pPr/>
              <a:t>9-4-2010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5867-ED03-45E2-88AB-AE5DE9851DE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7D4B-4D5D-48D2-882D-69B34B182A26}" type="datetimeFigureOut">
              <a:rPr lang="nl-NL" smtClean="0"/>
              <a:pPr/>
              <a:t>9-4-2010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5867-ED03-45E2-88AB-AE5DE9851DE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7D4B-4D5D-48D2-882D-69B34B182A26}" type="datetimeFigureOut">
              <a:rPr lang="nl-NL" smtClean="0"/>
              <a:pPr/>
              <a:t>9-4-2010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5867-ED03-45E2-88AB-AE5DE9851DE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7D4B-4D5D-48D2-882D-69B34B182A26}" type="datetimeFigureOut">
              <a:rPr lang="nl-NL" smtClean="0"/>
              <a:pPr/>
              <a:t>9-4-2010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5867-ED03-45E2-88AB-AE5DE9851DE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7D4B-4D5D-48D2-882D-69B34B182A26}" type="datetimeFigureOut">
              <a:rPr lang="nl-NL" smtClean="0"/>
              <a:pPr/>
              <a:t>9-4-2010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5867-ED03-45E2-88AB-AE5DE9851DE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7D4B-4D5D-48D2-882D-69B34B182A26}" type="datetimeFigureOut">
              <a:rPr lang="nl-NL" smtClean="0"/>
              <a:pPr/>
              <a:t>9-4-2010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5867-ED03-45E2-88AB-AE5DE9851DE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7D4B-4D5D-48D2-882D-69B34B182A26}" type="datetimeFigureOut">
              <a:rPr lang="nl-NL" smtClean="0"/>
              <a:pPr/>
              <a:t>9-4-2010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5867-ED03-45E2-88AB-AE5DE9851DE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7D4B-4D5D-48D2-882D-69B34B182A26}" type="datetimeFigureOut">
              <a:rPr lang="nl-NL" smtClean="0"/>
              <a:pPr/>
              <a:t>9-4-2010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5867-ED03-45E2-88AB-AE5DE9851DE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7D4B-4D5D-48D2-882D-69B34B182A26}" type="datetimeFigureOut">
              <a:rPr lang="nl-NL" smtClean="0"/>
              <a:pPr/>
              <a:t>9-4-2010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5867-ED03-45E2-88AB-AE5DE9851DE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7D4B-4D5D-48D2-882D-69B34B182A26}" type="datetimeFigureOut">
              <a:rPr lang="nl-NL" smtClean="0"/>
              <a:pPr/>
              <a:t>9-4-2010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5867-ED03-45E2-88AB-AE5DE9851DE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57D4B-4D5D-48D2-882D-69B34B182A26}" type="datetimeFigureOut">
              <a:rPr lang="nl-NL" smtClean="0"/>
              <a:pPr/>
              <a:t>9-4-2010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F5867-ED03-45E2-88AB-AE5DE9851DE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F:\img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6916" y="1600200"/>
            <a:ext cx="315016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Wat</a:t>
            </a:r>
            <a:r>
              <a:rPr lang="en-US" dirty="0" smtClean="0"/>
              <a:t> we </a:t>
            </a:r>
            <a:r>
              <a:rPr lang="en-US" dirty="0" err="1" smtClean="0"/>
              <a:t>kunnen</a:t>
            </a:r>
            <a:r>
              <a:rPr lang="en-US" dirty="0" smtClean="0"/>
              <a:t> bidden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De Geest helpt </a:t>
            </a:r>
            <a:r>
              <a:rPr lang="nl-NL" dirty="0" smtClean="0"/>
              <a:t>ons: want wij </a:t>
            </a:r>
            <a:r>
              <a:rPr lang="nl-NL" dirty="0"/>
              <a:t>weten </a:t>
            </a:r>
            <a:r>
              <a:rPr lang="nl-NL" dirty="0" smtClean="0"/>
              <a:t>niet </a:t>
            </a:r>
            <a:r>
              <a:rPr lang="nl-NL" dirty="0"/>
              <a:t>wat wij in ons gebed tegen God moeten zeggen (vers 26</a:t>
            </a:r>
            <a:r>
              <a:rPr lang="nl-NL" dirty="0" smtClean="0"/>
              <a:t>).</a:t>
            </a:r>
          </a:p>
          <a:p>
            <a:r>
              <a:rPr lang="nl-NL" dirty="0" smtClean="0"/>
              <a:t>Bidden om een oplossing? Of bidden om kracht? Beide worden </a:t>
            </a:r>
            <a:r>
              <a:rPr lang="nl-NL" dirty="0"/>
              <a:t>ons geleerd in de </a:t>
            </a:r>
            <a:r>
              <a:rPr lang="nl-NL" dirty="0" smtClean="0"/>
              <a:t>Bijbel.</a:t>
            </a:r>
            <a:endParaRPr lang="nl-NL" dirty="0"/>
          </a:p>
          <a:p>
            <a:r>
              <a:rPr lang="nl-NL" dirty="0" smtClean="0"/>
              <a:t>Bidden </a:t>
            </a:r>
            <a:r>
              <a:rPr lang="nl-NL" dirty="0"/>
              <a:t>om </a:t>
            </a:r>
            <a:r>
              <a:rPr lang="nl-NL" dirty="0" smtClean="0"/>
              <a:t>kracht (Jakobus); je kruis </a:t>
            </a:r>
            <a:r>
              <a:rPr lang="nl-NL" dirty="0"/>
              <a:t>op </a:t>
            </a:r>
            <a:r>
              <a:rPr lang="nl-NL" dirty="0" smtClean="0"/>
              <a:t>je nemen (Jezus).</a:t>
            </a:r>
          </a:p>
          <a:p>
            <a:r>
              <a:rPr lang="nl-NL" dirty="0" smtClean="0"/>
              <a:t>Maar ook: het </a:t>
            </a:r>
            <a:r>
              <a:rPr lang="nl-NL" dirty="0"/>
              <a:t>gelovige gebed </a:t>
            </a:r>
            <a:r>
              <a:rPr lang="nl-NL" dirty="0" smtClean="0"/>
              <a:t>zal de </a:t>
            </a:r>
            <a:r>
              <a:rPr lang="nl-NL" dirty="0"/>
              <a:t>zieke </a:t>
            </a:r>
            <a:r>
              <a:rPr lang="nl-NL" dirty="0" smtClean="0"/>
              <a:t>oprichten (Jakobus); wie </a:t>
            </a:r>
            <a:r>
              <a:rPr lang="nl-NL" dirty="0"/>
              <a:t>bidt </a:t>
            </a:r>
            <a:r>
              <a:rPr lang="nl-NL" dirty="0" smtClean="0"/>
              <a:t>ontvangt (Jezus).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Wat</a:t>
            </a:r>
            <a:r>
              <a:rPr lang="en-US" dirty="0" smtClean="0"/>
              <a:t> we </a:t>
            </a:r>
            <a:r>
              <a:rPr lang="en-US" dirty="0" err="1" smtClean="0"/>
              <a:t>kunnen</a:t>
            </a:r>
            <a:r>
              <a:rPr lang="en-US" dirty="0" smtClean="0"/>
              <a:t> bidden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err="1" smtClean="0"/>
              <a:t>Ook</a:t>
            </a:r>
            <a:r>
              <a:rPr lang="en-US" sz="4000" dirty="0" smtClean="0"/>
              <a:t> de </a:t>
            </a:r>
            <a:r>
              <a:rPr lang="en-US" sz="4000" dirty="0" err="1" smtClean="0"/>
              <a:t>Geest</a:t>
            </a:r>
            <a:r>
              <a:rPr lang="en-US" sz="4000" dirty="0" smtClean="0"/>
              <a:t> ‘</a:t>
            </a:r>
            <a:r>
              <a:rPr lang="en-US" sz="4000" dirty="0" err="1" smtClean="0"/>
              <a:t>zucht</a:t>
            </a:r>
            <a:r>
              <a:rPr lang="en-US" sz="4000" dirty="0" smtClean="0"/>
              <a:t>’: met ‘</a:t>
            </a:r>
            <a:r>
              <a:rPr lang="en-US" sz="4000" dirty="0" err="1" smtClean="0"/>
              <a:t>woordloze</a:t>
            </a:r>
            <a:r>
              <a:rPr lang="en-US" sz="4000" dirty="0" smtClean="0"/>
              <a:t> </a:t>
            </a:r>
            <a:r>
              <a:rPr lang="en-US" sz="4000" dirty="0" err="1" smtClean="0"/>
              <a:t>zuchten</a:t>
            </a:r>
            <a:r>
              <a:rPr lang="en-US" sz="4000" dirty="0" smtClean="0"/>
              <a:t>’ (</a:t>
            </a:r>
            <a:r>
              <a:rPr lang="en-US" sz="4000" dirty="0" err="1" smtClean="0"/>
              <a:t>vers</a:t>
            </a:r>
            <a:r>
              <a:rPr lang="en-US" sz="4000" dirty="0" smtClean="0"/>
              <a:t> 26)!</a:t>
            </a:r>
          </a:p>
          <a:p>
            <a:r>
              <a:rPr lang="nl-NL" sz="4000" dirty="0" smtClean="0"/>
              <a:t>God die </a:t>
            </a:r>
            <a:r>
              <a:rPr lang="nl-NL" sz="4000" dirty="0"/>
              <a:t>onze harten doorgrondt, weet wat zijn Geest bedoelt (vers 27</a:t>
            </a:r>
            <a:r>
              <a:rPr lang="nl-NL" sz="4000" dirty="0" smtClean="0"/>
              <a:t>!).</a:t>
            </a:r>
          </a:p>
          <a:p>
            <a:r>
              <a:rPr lang="nl-NL" sz="4000" dirty="0" smtClean="0"/>
              <a:t>De </a:t>
            </a:r>
            <a:r>
              <a:rPr lang="nl-NL" sz="4000" dirty="0"/>
              <a:t>Geest vertaalt </a:t>
            </a:r>
            <a:r>
              <a:rPr lang="nl-NL" sz="4000" dirty="0" smtClean="0"/>
              <a:t>je </a:t>
            </a:r>
            <a:r>
              <a:rPr lang="nl-NL" sz="4000" dirty="0"/>
              <a:t>gebeden</a:t>
            </a:r>
            <a:r>
              <a:rPr lang="nl-NL" sz="4000" dirty="0" smtClean="0"/>
              <a:t>. En God </a:t>
            </a:r>
            <a:r>
              <a:rPr lang="nl-NL" sz="4000" dirty="0"/>
              <a:t>hoort daarin dan de stem van zijn Zoon, die hij </a:t>
            </a:r>
            <a:r>
              <a:rPr lang="nl-NL" sz="4000" dirty="0" smtClean="0"/>
              <a:t>liefheeft, en in Hem ons.</a:t>
            </a:r>
            <a:endParaRPr lang="nl-NL" sz="4000" dirty="0"/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Wat</a:t>
            </a:r>
            <a:r>
              <a:rPr lang="en-US" dirty="0" smtClean="0"/>
              <a:t> we </a:t>
            </a:r>
            <a:r>
              <a:rPr lang="en-US" dirty="0" err="1" smtClean="0"/>
              <a:t>kunnen</a:t>
            </a:r>
            <a:r>
              <a:rPr lang="en-US" dirty="0" smtClean="0"/>
              <a:t> bidden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Doe </a:t>
            </a:r>
            <a:r>
              <a:rPr lang="en-US" sz="4000" dirty="0" err="1" smtClean="0"/>
              <a:t>dus</a:t>
            </a:r>
            <a:r>
              <a:rPr lang="en-US" sz="4000" dirty="0" smtClean="0"/>
              <a:t> </a:t>
            </a:r>
            <a:r>
              <a:rPr lang="en-US" sz="4000" dirty="0" err="1" smtClean="0"/>
              <a:t>beide</a:t>
            </a:r>
            <a:r>
              <a:rPr lang="en-US" sz="4000" dirty="0" smtClean="0"/>
              <a:t>: bid </a:t>
            </a:r>
            <a:r>
              <a:rPr lang="en-US" sz="4000" dirty="0" err="1" smtClean="0"/>
              <a:t>om</a:t>
            </a:r>
            <a:r>
              <a:rPr lang="en-US" sz="4000" dirty="0" smtClean="0"/>
              <a:t> </a:t>
            </a:r>
            <a:r>
              <a:rPr lang="en-US" sz="4000" dirty="0" err="1" smtClean="0"/>
              <a:t>genezing</a:t>
            </a:r>
            <a:r>
              <a:rPr lang="en-US" sz="4000" dirty="0" smtClean="0"/>
              <a:t>, </a:t>
            </a:r>
            <a:r>
              <a:rPr lang="en-US" sz="4000" dirty="0" err="1" smtClean="0"/>
              <a:t>wegneming</a:t>
            </a:r>
            <a:r>
              <a:rPr lang="en-US" sz="4000" dirty="0" smtClean="0"/>
              <a:t> van je </a:t>
            </a:r>
            <a:r>
              <a:rPr lang="en-US" sz="4000" dirty="0" err="1" smtClean="0"/>
              <a:t>leed</a:t>
            </a:r>
            <a:r>
              <a:rPr lang="en-US" sz="4000" dirty="0" smtClean="0"/>
              <a:t> of </a:t>
            </a:r>
            <a:r>
              <a:rPr lang="en-US" sz="4000" dirty="0" err="1" smtClean="0"/>
              <a:t>probleem</a:t>
            </a:r>
            <a:r>
              <a:rPr lang="en-US" sz="4000" dirty="0" smtClean="0"/>
              <a:t>; en </a:t>
            </a:r>
            <a:r>
              <a:rPr lang="en-US" sz="4000" dirty="0" err="1" smtClean="0"/>
              <a:t>tegelijk</a:t>
            </a:r>
            <a:r>
              <a:rPr lang="en-US" sz="4000" dirty="0" smtClean="0"/>
              <a:t>: leg het </a:t>
            </a:r>
            <a:r>
              <a:rPr lang="en-US" sz="4000" dirty="0" smtClean="0"/>
              <a:t>in </a:t>
            </a:r>
            <a:r>
              <a:rPr lang="en-US" sz="4000" dirty="0" smtClean="0"/>
              <a:t>Gods hand, </a:t>
            </a:r>
            <a:r>
              <a:rPr lang="en-US" sz="4000" dirty="0" err="1" smtClean="0"/>
              <a:t>laat</a:t>
            </a:r>
            <a:r>
              <a:rPr lang="en-US" sz="4000" dirty="0" smtClean="0"/>
              <a:t> Hem de </a:t>
            </a:r>
            <a:r>
              <a:rPr lang="en-US" sz="4000" dirty="0" err="1" smtClean="0"/>
              <a:t>uitkomst</a:t>
            </a:r>
            <a:r>
              <a:rPr lang="en-US" sz="4000" dirty="0" smtClean="0"/>
              <a:t> </a:t>
            </a:r>
            <a:r>
              <a:rPr lang="en-US" sz="4000" dirty="0" err="1" smtClean="0"/>
              <a:t>geven</a:t>
            </a:r>
            <a:r>
              <a:rPr lang="en-US" sz="4000" dirty="0"/>
              <a:t> </a:t>
            </a:r>
            <a:r>
              <a:rPr lang="en-US" sz="4000" dirty="0" smtClean="0"/>
              <a:t>die </a:t>
            </a:r>
            <a:r>
              <a:rPr lang="en-US" sz="4000" dirty="0" err="1" smtClean="0"/>
              <a:t>Hij</a:t>
            </a:r>
            <a:r>
              <a:rPr lang="en-US" sz="4000" dirty="0" smtClean="0"/>
              <a:t> </a:t>
            </a:r>
            <a:r>
              <a:rPr lang="en-US" sz="4000" dirty="0" err="1" smtClean="0"/>
              <a:t>wil</a:t>
            </a:r>
            <a:r>
              <a:rPr lang="en-US" sz="4000" dirty="0" smtClean="0"/>
              <a:t>.</a:t>
            </a:r>
          </a:p>
          <a:p>
            <a:r>
              <a:rPr lang="nl-NL" sz="4000" i="1" u="sng" dirty="0"/>
              <a:t>I</a:t>
            </a:r>
            <a:r>
              <a:rPr lang="nl-NL" sz="4000" i="1" u="sng" dirty="0" smtClean="0"/>
              <a:t>n </a:t>
            </a:r>
            <a:r>
              <a:rPr lang="nl-NL" sz="4000" i="1" u="sng" dirty="0"/>
              <a:t>dit alles</a:t>
            </a:r>
            <a:r>
              <a:rPr lang="nl-NL" sz="4000" dirty="0"/>
              <a:t> (</a:t>
            </a:r>
            <a:r>
              <a:rPr lang="nl-NL" sz="4000" i="1" dirty="0"/>
              <a:t>in</a:t>
            </a:r>
            <a:r>
              <a:rPr lang="nl-NL" sz="4000" dirty="0"/>
              <a:t> lijden en </a:t>
            </a:r>
            <a:r>
              <a:rPr lang="nl-NL" sz="4000" dirty="0" smtClean="0"/>
              <a:t>verdriet) </a:t>
            </a:r>
            <a:r>
              <a:rPr lang="nl-NL" sz="4000" i="1" dirty="0"/>
              <a:t>zijn wij overwinnaars, </a:t>
            </a:r>
            <a:r>
              <a:rPr lang="nl-NL" sz="4000" i="1" dirty="0" smtClean="0"/>
              <a:t>door Hem </a:t>
            </a:r>
            <a:r>
              <a:rPr lang="nl-NL" sz="4000" i="1" dirty="0"/>
              <a:t>die ons heeft liefgehad</a:t>
            </a:r>
            <a:r>
              <a:rPr lang="nl-NL" sz="4000" dirty="0"/>
              <a:t> (vers 37</a:t>
            </a:r>
            <a:r>
              <a:rPr lang="nl-NL" sz="4000" dirty="0" smtClean="0"/>
              <a:t>)!</a:t>
            </a:r>
          </a:p>
          <a:p>
            <a:pPr>
              <a:buNone/>
            </a:pPr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b="1" dirty="0" smtClean="0"/>
              <a:t>In de leerschool van het gebed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err="1" smtClean="0"/>
              <a:t>Waarom</a:t>
            </a:r>
            <a:endParaRPr lang="en-US" sz="4800" dirty="0" smtClean="0"/>
          </a:p>
          <a:p>
            <a:r>
              <a:rPr lang="en-US" sz="4800" dirty="0" smtClean="0"/>
              <a:t>Hoe</a:t>
            </a:r>
          </a:p>
          <a:p>
            <a:r>
              <a:rPr lang="en-US" sz="4800" dirty="0" err="1" smtClean="0"/>
              <a:t>Wat</a:t>
            </a:r>
            <a:endParaRPr lang="en-US" sz="4800" dirty="0" smtClean="0"/>
          </a:p>
          <a:p>
            <a:endParaRPr lang="en-US" dirty="0"/>
          </a:p>
          <a:p>
            <a:pPr>
              <a:buNone/>
            </a:pPr>
            <a:r>
              <a:rPr lang="en-US" sz="8000" dirty="0" smtClean="0"/>
              <a:t>Bid </a:t>
            </a:r>
            <a:r>
              <a:rPr lang="en-US" sz="8000" dirty="0" err="1" smtClean="0"/>
              <a:t>voor</a:t>
            </a:r>
            <a:r>
              <a:rPr lang="en-US" sz="8000" dirty="0" smtClean="0"/>
              <a:t> je </a:t>
            </a:r>
            <a:r>
              <a:rPr lang="en-US" sz="8000" dirty="0" err="1" smtClean="0"/>
              <a:t>leven</a:t>
            </a:r>
            <a:r>
              <a:rPr lang="en-US" sz="8000" dirty="0" smtClean="0"/>
              <a:t>!</a:t>
            </a:r>
            <a:endParaRPr lang="nl-NL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4800" b="1" dirty="0"/>
              <a:t>In de leerschool van het </a:t>
            </a:r>
            <a:r>
              <a:rPr lang="nl-NL" sz="4800" b="1" dirty="0" smtClean="0"/>
              <a:t>gebed</a:t>
            </a:r>
          </a:p>
          <a:p>
            <a:pPr marL="514350" indent="-514350">
              <a:buAutoNum type="arabicPeriod"/>
            </a:pPr>
            <a:r>
              <a:rPr lang="nl-NL" sz="4800" dirty="0" smtClean="0"/>
              <a:t>waarom </a:t>
            </a:r>
            <a:r>
              <a:rPr lang="nl-NL" sz="4800" dirty="0"/>
              <a:t>we moeten </a:t>
            </a:r>
            <a:r>
              <a:rPr lang="nl-NL" sz="4800" dirty="0" smtClean="0"/>
              <a:t>bidden</a:t>
            </a:r>
          </a:p>
          <a:p>
            <a:pPr marL="514350" indent="-514350">
              <a:buAutoNum type="arabicPeriod"/>
            </a:pPr>
            <a:r>
              <a:rPr lang="nl-NL" sz="4800" dirty="0" smtClean="0"/>
              <a:t>hoe </a:t>
            </a:r>
            <a:r>
              <a:rPr lang="nl-NL" sz="4800" dirty="0"/>
              <a:t>we mogen </a:t>
            </a:r>
            <a:r>
              <a:rPr lang="nl-NL" sz="4800" dirty="0" smtClean="0"/>
              <a:t>bidden</a:t>
            </a:r>
          </a:p>
          <a:p>
            <a:pPr marL="514350" indent="-514350">
              <a:buAutoNum type="arabicPeriod"/>
            </a:pPr>
            <a:r>
              <a:rPr lang="nl-NL" sz="4800" dirty="0" smtClean="0"/>
              <a:t>wat </a:t>
            </a:r>
            <a:r>
              <a:rPr lang="nl-NL" sz="4800" dirty="0"/>
              <a:t>we kunnen </a:t>
            </a:r>
            <a:r>
              <a:rPr lang="nl-NL" sz="4800" dirty="0" smtClean="0"/>
              <a:t>bidden</a:t>
            </a:r>
            <a:endParaRPr lang="nl-NL" sz="4800" dirty="0"/>
          </a:p>
          <a:p>
            <a:pPr>
              <a:buNone/>
            </a:pPr>
            <a:endParaRPr lang="nl-NL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Waarom</a:t>
            </a:r>
            <a:r>
              <a:rPr lang="en-US" dirty="0" smtClean="0"/>
              <a:t> we </a:t>
            </a:r>
            <a:r>
              <a:rPr lang="en-US" dirty="0" err="1" smtClean="0"/>
              <a:t>moeten</a:t>
            </a:r>
            <a:r>
              <a:rPr lang="en-US" dirty="0" smtClean="0"/>
              <a:t> bidden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Niet nood, maar Gods </a:t>
            </a:r>
            <a:r>
              <a:rPr lang="nl-NL" sz="3600" i="1" dirty="0"/>
              <a:t>genade</a:t>
            </a:r>
            <a:r>
              <a:rPr lang="nl-NL" sz="3600" dirty="0"/>
              <a:t> leert je </a:t>
            </a:r>
            <a:r>
              <a:rPr lang="nl-NL" sz="3600" dirty="0" smtClean="0"/>
              <a:t>bidden (besef dat je afhankelijk van zijn genade bent).</a:t>
            </a:r>
          </a:p>
          <a:p>
            <a:r>
              <a:rPr lang="nl-NL" sz="3600" dirty="0" smtClean="0"/>
              <a:t>Antwoord 117: </a:t>
            </a:r>
            <a:r>
              <a:rPr lang="nl-NL" sz="3600" dirty="0"/>
              <a:t>“dat wij onze nood en ellende grondig kennen, om ons voor het aangezicht van zijn majesteit te </a:t>
            </a:r>
            <a:r>
              <a:rPr lang="nl-NL" sz="3600" i="1" dirty="0"/>
              <a:t>verootmoedigen</a:t>
            </a:r>
            <a:r>
              <a:rPr lang="nl-NL" sz="3600" dirty="0" smtClean="0"/>
              <a:t>”.</a:t>
            </a:r>
          </a:p>
          <a:p>
            <a:endParaRPr lang="nl-NL" sz="3600" dirty="0"/>
          </a:p>
          <a:p>
            <a:endParaRPr lang="nl-NL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Waarom</a:t>
            </a:r>
            <a:r>
              <a:rPr lang="en-US" dirty="0" smtClean="0"/>
              <a:t> we </a:t>
            </a:r>
            <a:r>
              <a:rPr lang="en-US" dirty="0" err="1" smtClean="0"/>
              <a:t>moeten</a:t>
            </a:r>
            <a:r>
              <a:rPr lang="en-US" dirty="0" smtClean="0"/>
              <a:t> bidden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Lijden en luister </a:t>
            </a:r>
            <a:r>
              <a:rPr lang="nl-NL" sz="3600" dirty="0" smtClean="0"/>
              <a:t>(NBG ‘51: lijden en heerlijkheid) zijn </a:t>
            </a:r>
            <a:r>
              <a:rPr lang="nl-NL" sz="3600" dirty="0"/>
              <a:t>beide de werkelijkheid waarin je </a:t>
            </a:r>
            <a:r>
              <a:rPr lang="nl-NL" sz="3600" dirty="0" smtClean="0"/>
              <a:t>als gelovige leeft </a:t>
            </a:r>
            <a:r>
              <a:rPr lang="nl-NL" sz="3600" dirty="0" smtClean="0"/>
              <a:t>(vers 17/18</a:t>
            </a:r>
            <a:r>
              <a:rPr lang="nl-NL" sz="3600" dirty="0" smtClean="0"/>
              <a:t>).</a:t>
            </a:r>
          </a:p>
          <a:p>
            <a:r>
              <a:rPr lang="en-US" sz="3600" dirty="0" smtClean="0"/>
              <a:t>Door je </a:t>
            </a:r>
            <a:r>
              <a:rPr lang="en-US" sz="3600" dirty="0" err="1" smtClean="0"/>
              <a:t>verbondenheid</a:t>
            </a:r>
            <a:r>
              <a:rPr lang="en-US" sz="3600" dirty="0" smtClean="0"/>
              <a:t> met </a:t>
            </a:r>
            <a:r>
              <a:rPr lang="en-US" sz="3600" dirty="0" err="1" smtClean="0"/>
              <a:t>Christus</a:t>
            </a:r>
            <a:r>
              <a:rPr lang="en-US" sz="3600" dirty="0" smtClean="0"/>
              <a:t> </a:t>
            </a:r>
            <a:r>
              <a:rPr lang="en-US" sz="3600" dirty="0" err="1" smtClean="0"/>
              <a:t>ga</a:t>
            </a:r>
            <a:r>
              <a:rPr lang="en-US" sz="3600" dirty="0" smtClean="0"/>
              <a:t> je </a:t>
            </a:r>
            <a:r>
              <a:rPr lang="en-US" sz="3600" dirty="0" err="1" smtClean="0"/>
              <a:t>dezelfde</a:t>
            </a:r>
            <a:r>
              <a:rPr lang="en-US" sz="3600" dirty="0" smtClean="0"/>
              <a:t> </a:t>
            </a:r>
            <a:r>
              <a:rPr lang="en-US" sz="3600" dirty="0" err="1" smtClean="0"/>
              <a:t>weg</a:t>
            </a:r>
            <a:r>
              <a:rPr lang="en-US" sz="3600" dirty="0" smtClean="0"/>
              <a:t> </a:t>
            </a:r>
            <a:r>
              <a:rPr lang="en-US" sz="3600" dirty="0" err="1" smtClean="0"/>
              <a:t>als</a:t>
            </a:r>
            <a:r>
              <a:rPr lang="en-US" sz="3600" dirty="0" smtClean="0"/>
              <a:t> </a:t>
            </a:r>
            <a:r>
              <a:rPr lang="en-US" sz="3600" dirty="0" err="1" smtClean="0"/>
              <a:t>Hij</a:t>
            </a:r>
            <a:r>
              <a:rPr lang="en-US" sz="3600" dirty="0" smtClean="0"/>
              <a:t> </a:t>
            </a:r>
            <a:r>
              <a:rPr lang="en-US" sz="3600" dirty="0" err="1" smtClean="0"/>
              <a:t>ging</a:t>
            </a:r>
            <a:r>
              <a:rPr lang="en-US" sz="3600" dirty="0" smtClean="0"/>
              <a:t>: via </a:t>
            </a:r>
            <a:r>
              <a:rPr lang="en-US" sz="3600" dirty="0" err="1" smtClean="0"/>
              <a:t>lijden</a:t>
            </a:r>
            <a:r>
              <a:rPr lang="en-US" sz="3600" dirty="0" smtClean="0"/>
              <a:t> </a:t>
            </a:r>
            <a:r>
              <a:rPr lang="en-US" sz="3600" dirty="0" err="1" smtClean="0"/>
              <a:t>naar</a:t>
            </a:r>
            <a:r>
              <a:rPr lang="en-US" sz="3600" dirty="0" smtClean="0"/>
              <a:t> </a:t>
            </a:r>
            <a:r>
              <a:rPr lang="en-US" sz="3600" dirty="0" err="1" smtClean="0"/>
              <a:t>luister</a:t>
            </a:r>
            <a:r>
              <a:rPr lang="en-US" sz="3600" dirty="0" smtClean="0"/>
              <a:t>, de </a:t>
            </a:r>
            <a:r>
              <a:rPr lang="en-US" sz="3600" dirty="0" err="1" smtClean="0"/>
              <a:t>glorie</a:t>
            </a:r>
            <a:r>
              <a:rPr lang="en-US" sz="3600" dirty="0" smtClean="0"/>
              <a:t> van de </a:t>
            </a:r>
            <a:r>
              <a:rPr lang="en-US" sz="3600" dirty="0" err="1" smtClean="0"/>
              <a:t>overwinning</a:t>
            </a:r>
            <a:r>
              <a:rPr lang="en-US" sz="3600" dirty="0" smtClean="0"/>
              <a:t>.</a:t>
            </a:r>
            <a:endParaRPr lang="nl-NL" sz="3600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Waarom</a:t>
            </a:r>
            <a:r>
              <a:rPr lang="en-US" dirty="0" smtClean="0"/>
              <a:t> we </a:t>
            </a:r>
            <a:r>
              <a:rPr lang="en-US" dirty="0" err="1" smtClean="0"/>
              <a:t>moeten</a:t>
            </a:r>
            <a:r>
              <a:rPr lang="en-US" dirty="0" smtClean="0"/>
              <a:t> bidden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Die spanning </a:t>
            </a:r>
            <a:r>
              <a:rPr lang="en-US" sz="4000" dirty="0" err="1" smtClean="0"/>
              <a:t>zie</a:t>
            </a:r>
            <a:r>
              <a:rPr lang="en-US" sz="4000" smtClean="0"/>
              <a:t> </a:t>
            </a:r>
            <a:r>
              <a:rPr lang="en-US" sz="4000" smtClean="0"/>
              <a:t>je allereerst</a:t>
            </a:r>
            <a:r>
              <a:rPr lang="en-US" sz="4000" dirty="0" smtClean="0"/>
              <a:t> </a:t>
            </a:r>
            <a:r>
              <a:rPr lang="en-US" sz="4000" dirty="0" smtClean="0"/>
              <a:t>in de </a:t>
            </a:r>
            <a:r>
              <a:rPr lang="en-US" sz="4000" dirty="0" err="1" smtClean="0"/>
              <a:t>schepping</a:t>
            </a:r>
            <a:r>
              <a:rPr lang="en-US" sz="4000" dirty="0" smtClean="0"/>
              <a:t> </a:t>
            </a:r>
            <a:r>
              <a:rPr lang="en-US" sz="4000" dirty="0" smtClean="0"/>
              <a:t>(</a:t>
            </a:r>
            <a:r>
              <a:rPr lang="en-US" sz="4000" dirty="0" err="1" smtClean="0"/>
              <a:t>vers</a:t>
            </a:r>
            <a:r>
              <a:rPr lang="en-US" sz="4000" dirty="0" smtClean="0"/>
              <a:t> 19-22</a:t>
            </a:r>
            <a:r>
              <a:rPr lang="en-US" sz="4000" dirty="0" smtClean="0"/>
              <a:t>): de spanning </a:t>
            </a:r>
            <a:r>
              <a:rPr lang="en-US" sz="4000" dirty="0" err="1" smtClean="0"/>
              <a:t>tussen</a:t>
            </a:r>
            <a:r>
              <a:rPr lang="en-US" sz="4000" dirty="0" smtClean="0"/>
              <a:t> </a:t>
            </a:r>
            <a:r>
              <a:rPr lang="en-US" sz="4000" dirty="0" err="1" smtClean="0"/>
              <a:t>lijden</a:t>
            </a:r>
            <a:r>
              <a:rPr lang="en-US" sz="4000" dirty="0" smtClean="0"/>
              <a:t> en hoop.</a:t>
            </a:r>
          </a:p>
          <a:p>
            <a:r>
              <a:rPr lang="en-US" sz="4000" dirty="0" err="1" smtClean="0"/>
              <a:t>Maar</a:t>
            </a:r>
            <a:r>
              <a:rPr lang="en-US" sz="4000" dirty="0" smtClean="0"/>
              <a:t> </a:t>
            </a:r>
            <a:r>
              <a:rPr lang="en-US" sz="4000" dirty="0" smtClean="0"/>
              <a:t>hoop </a:t>
            </a:r>
            <a:r>
              <a:rPr lang="en-US" sz="4000" dirty="0" err="1" smtClean="0"/>
              <a:t>overheerst</a:t>
            </a:r>
            <a:r>
              <a:rPr lang="en-US" sz="4000" dirty="0" smtClean="0"/>
              <a:t>: </a:t>
            </a:r>
            <a:r>
              <a:rPr lang="nl-NL" sz="4000" i="1" dirty="0"/>
              <a:t>De schepping ziet er reikhalzend naar uit dat openbaar wordt wie Gods kinderen zijn</a:t>
            </a:r>
            <a:r>
              <a:rPr lang="nl-NL" sz="4000" dirty="0"/>
              <a:t> (</a:t>
            </a:r>
            <a:r>
              <a:rPr lang="nl-NL" sz="4000" dirty="0" smtClean="0"/>
              <a:t>vers </a:t>
            </a:r>
            <a:r>
              <a:rPr lang="nl-NL" sz="4000" dirty="0"/>
              <a:t>19)!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Waarom</a:t>
            </a:r>
            <a:r>
              <a:rPr lang="en-US" dirty="0" smtClean="0"/>
              <a:t> we </a:t>
            </a:r>
            <a:r>
              <a:rPr lang="en-US" dirty="0" err="1" smtClean="0"/>
              <a:t>moeten</a:t>
            </a:r>
            <a:r>
              <a:rPr lang="en-US" dirty="0" smtClean="0"/>
              <a:t> bidden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Leert</a:t>
            </a:r>
            <a:r>
              <a:rPr lang="en-US" sz="4000" dirty="0" smtClean="0"/>
              <a:t> </a:t>
            </a:r>
            <a:r>
              <a:rPr lang="en-US" sz="4000" dirty="0" err="1" smtClean="0"/>
              <a:t>nood</a:t>
            </a:r>
            <a:r>
              <a:rPr lang="en-US" sz="4000" dirty="0" smtClean="0"/>
              <a:t> bidden? </a:t>
            </a:r>
            <a:r>
              <a:rPr lang="en-US" sz="4000" dirty="0" err="1" smtClean="0"/>
              <a:t>Nood</a:t>
            </a:r>
            <a:r>
              <a:rPr lang="en-US" sz="4000" dirty="0" smtClean="0"/>
              <a:t> </a:t>
            </a:r>
            <a:r>
              <a:rPr lang="en-US" sz="4000" dirty="0" err="1" smtClean="0"/>
              <a:t>leert</a:t>
            </a:r>
            <a:r>
              <a:rPr lang="en-US" sz="4000" dirty="0" smtClean="0"/>
              <a:t> </a:t>
            </a:r>
            <a:r>
              <a:rPr lang="en-US" sz="4000" dirty="0" err="1" smtClean="0"/>
              <a:t>sommigen</a:t>
            </a:r>
            <a:r>
              <a:rPr lang="en-US" sz="4000" dirty="0" smtClean="0"/>
              <a:t> </a:t>
            </a:r>
            <a:r>
              <a:rPr lang="en-US" sz="4000" dirty="0" err="1" smtClean="0"/>
              <a:t>ook</a:t>
            </a:r>
            <a:r>
              <a:rPr lang="en-US" sz="4000" dirty="0" smtClean="0"/>
              <a:t> </a:t>
            </a:r>
            <a:r>
              <a:rPr lang="en-US" sz="4000" dirty="0" err="1" smtClean="0"/>
              <a:t>vloeken</a:t>
            </a:r>
            <a:r>
              <a:rPr lang="en-US" sz="4000" dirty="0" smtClean="0"/>
              <a:t>…</a:t>
            </a:r>
          </a:p>
          <a:p>
            <a:r>
              <a:rPr lang="en-US" sz="4000" dirty="0" err="1" smtClean="0"/>
              <a:t>Niet</a:t>
            </a:r>
            <a:r>
              <a:rPr lang="en-US" sz="4000" dirty="0" smtClean="0"/>
              <a:t> </a:t>
            </a:r>
            <a:r>
              <a:rPr lang="en-US" sz="4000" dirty="0" err="1" smtClean="0"/>
              <a:t>nood</a:t>
            </a:r>
            <a:r>
              <a:rPr lang="en-US" sz="4000" dirty="0" smtClean="0"/>
              <a:t> </a:t>
            </a:r>
            <a:r>
              <a:rPr lang="en-US" sz="4000" dirty="0" err="1" smtClean="0"/>
              <a:t>maar</a:t>
            </a:r>
            <a:r>
              <a:rPr lang="en-US" sz="4000" dirty="0" smtClean="0"/>
              <a:t> hoop </a:t>
            </a:r>
            <a:r>
              <a:rPr lang="en-US" sz="4000" dirty="0" err="1" smtClean="0"/>
              <a:t>doet</a:t>
            </a:r>
            <a:r>
              <a:rPr lang="en-US" sz="4000" dirty="0" smtClean="0"/>
              <a:t> bidden: je </a:t>
            </a:r>
            <a:r>
              <a:rPr lang="en-US" sz="4000" dirty="0" err="1" smtClean="0"/>
              <a:t>mag</a:t>
            </a:r>
            <a:r>
              <a:rPr lang="en-US" sz="4000" dirty="0" smtClean="0"/>
              <a:t> </a:t>
            </a:r>
            <a:r>
              <a:rPr lang="en-US" sz="4000" dirty="0" err="1" smtClean="0"/>
              <a:t>dankzij</a:t>
            </a:r>
            <a:r>
              <a:rPr lang="en-US" sz="4000" dirty="0" smtClean="0"/>
              <a:t> </a:t>
            </a:r>
            <a:r>
              <a:rPr lang="en-US" sz="4000" dirty="0" err="1" smtClean="0"/>
              <a:t>Christus</a:t>
            </a:r>
            <a:r>
              <a:rPr lang="en-US" sz="4000" dirty="0" smtClean="0"/>
              <a:t>’ </a:t>
            </a:r>
            <a:r>
              <a:rPr lang="en-US" sz="4000" dirty="0" err="1" smtClean="0"/>
              <a:t>overwinning</a:t>
            </a:r>
            <a:r>
              <a:rPr lang="en-US" sz="4000" dirty="0" smtClean="0"/>
              <a:t> </a:t>
            </a:r>
            <a:r>
              <a:rPr lang="en-US" sz="4000" dirty="0" err="1" smtClean="0"/>
              <a:t>zeker</a:t>
            </a:r>
            <a:r>
              <a:rPr lang="en-US" sz="4000" dirty="0" smtClean="0"/>
              <a:t> </a:t>
            </a:r>
            <a:r>
              <a:rPr lang="en-US" sz="4000" dirty="0" err="1" smtClean="0"/>
              <a:t>weten</a:t>
            </a:r>
            <a:r>
              <a:rPr lang="en-US" sz="4000" dirty="0" smtClean="0"/>
              <a:t> </a:t>
            </a:r>
            <a:r>
              <a:rPr lang="en-US" sz="4000" dirty="0" err="1" smtClean="0"/>
              <a:t>dat</a:t>
            </a:r>
            <a:r>
              <a:rPr lang="en-US" sz="4000" dirty="0" smtClean="0"/>
              <a:t> </a:t>
            </a:r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een</a:t>
            </a:r>
            <a:r>
              <a:rPr lang="en-US" sz="4000" dirty="0" smtClean="0"/>
              <a:t> </a:t>
            </a:r>
            <a:r>
              <a:rPr lang="en-US" sz="4000" dirty="0" err="1" smtClean="0"/>
              <a:t>nieuwe</a:t>
            </a:r>
            <a:r>
              <a:rPr lang="en-US" sz="4000" dirty="0" smtClean="0"/>
              <a:t> </a:t>
            </a:r>
            <a:r>
              <a:rPr lang="en-US" sz="4000" dirty="0" err="1" smtClean="0"/>
              <a:t>wereld</a:t>
            </a:r>
            <a:r>
              <a:rPr lang="en-US" sz="4000" dirty="0" smtClean="0"/>
              <a:t> </a:t>
            </a:r>
            <a:r>
              <a:rPr lang="en-US" sz="4000" dirty="0" err="1" smtClean="0"/>
              <a:t>komt</a:t>
            </a:r>
            <a:r>
              <a:rPr lang="en-US" sz="4000" dirty="0" smtClean="0"/>
              <a:t>!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Hoe we </a:t>
            </a:r>
            <a:r>
              <a:rPr lang="en-US" dirty="0" err="1" smtClean="0"/>
              <a:t>mogen</a:t>
            </a:r>
            <a:r>
              <a:rPr lang="en-US" dirty="0" smtClean="0"/>
              <a:t> bidden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sz="4000" dirty="0"/>
              <a:t>En net als Gods schepping zuchten ook </a:t>
            </a:r>
            <a:r>
              <a:rPr lang="nl-NL" sz="4000" dirty="0" smtClean="0"/>
              <a:t>(</a:t>
            </a:r>
            <a:r>
              <a:rPr lang="nl-NL" sz="4000" dirty="0" err="1" smtClean="0"/>
              <a:t>zélfs</a:t>
            </a:r>
            <a:r>
              <a:rPr lang="nl-NL" sz="4000" dirty="0" smtClean="0"/>
              <a:t>) wij (vers </a:t>
            </a:r>
            <a:r>
              <a:rPr lang="nl-NL" sz="4000" dirty="0"/>
              <a:t>23</a:t>
            </a:r>
            <a:r>
              <a:rPr lang="nl-NL" sz="4000" dirty="0" smtClean="0"/>
              <a:t>).</a:t>
            </a:r>
          </a:p>
          <a:p>
            <a:r>
              <a:rPr lang="nl-NL" sz="4000" dirty="0" smtClean="0"/>
              <a:t>Zelfs wij: wij </a:t>
            </a:r>
            <a:r>
              <a:rPr lang="nl-NL" sz="4000" dirty="0"/>
              <a:t>hebben toch een voorschot </a:t>
            </a:r>
            <a:r>
              <a:rPr lang="nl-NL" sz="4000" dirty="0" smtClean="0"/>
              <a:t>op die dat </a:t>
            </a:r>
            <a:r>
              <a:rPr lang="nl-NL" sz="4000" dirty="0"/>
              <a:t>nieuwe </a:t>
            </a:r>
            <a:r>
              <a:rPr lang="nl-NL" sz="4000" dirty="0" smtClean="0"/>
              <a:t>leven gekregen? De </a:t>
            </a:r>
            <a:r>
              <a:rPr lang="nl-NL" sz="4000" dirty="0"/>
              <a:t>Heilige Geest</a:t>
            </a:r>
            <a:r>
              <a:rPr lang="nl-NL" sz="4000" dirty="0" smtClean="0"/>
              <a:t>!</a:t>
            </a:r>
          </a:p>
          <a:p>
            <a:r>
              <a:rPr lang="nl-NL" sz="4000" dirty="0" smtClean="0"/>
              <a:t>Gods </a:t>
            </a:r>
            <a:r>
              <a:rPr lang="nl-NL" sz="4000" dirty="0"/>
              <a:t>Geest </a:t>
            </a:r>
            <a:r>
              <a:rPr lang="nl-NL" sz="4000" dirty="0" smtClean="0"/>
              <a:t>is voor </a:t>
            </a:r>
            <a:r>
              <a:rPr lang="nl-NL" sz="4000" dirty="0"/>
              <a:t>ons het eerste bewijs van de volkomen glorie en overwinning.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Hoe we </a:t>
            </a:r>
            <a:r>
              <a:rPr lang="en-US" dirty="0" err="1" smtClean="0"/>
              <a:t>mogen</a:t>
            </a:r>
            <a:r>
              <a:rPr lang="en-US" dirty="0" smtClean="0"/>
              <a:t> bidden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err="1" smtClean="0"/>
              <a:t>Juist</a:t>
            </a:r>
            <a:r>
              <a:rPr lang="en-US" sz="3600" dirty="0" smtClean="0"/>
              <a:t> door Gods </a:t>
            </a:r>
            <a:r>
              <a:rPr lang="en-US" sz="3600" dirty="0" err="1" smtClean="0"/>
              <a:t>Geest</a:t>
            </a:r>
            <a:r>
              <a:rPr lang="en-US" sz="3600" dirty="0" smtClean="0"/>
              <a:t> </a:t>
            </a:r>
            <a:r>
              <a:rPr lang="en-US" sz="3600" dirty="0" err="1" smtClean="0"/>
              <a:t>voel</a:t>
            </a:r>
            <a:r>
              <a:rPr lang="en-US" sz="3600" dirty="0" smtClean="0"/>
              <a:t> je de </a:t>
            </a:r>
            <a:r>
              <a:rPr lang="en-US" sz="3600" dirty="0" err="1" smtClean="0"/>
              <a:t>pijn</a:t>
            </a:r>
            <a:r>
              <a:rPr lang="en-US" sz="3600" dirty="0" smtClean="0"/>
              <a:t>: </a:t>
            </a:r>
            <a:r>
              <a:rPr lang="en-US" sz="3600" dirty="0" err="1" smtClean="0"/>
              <a:t>nog</a:t>
            </a:r>
            <a:r>
              <a:rPr lang="en-US" sz="3600" dirty="0" smtClean="0"/>
              <a:t> </a:t>
            </a:r>
            <a:r>
              <a:rPr lang="en-US" sz="3600" dirty="0" err="1" smtClean="0"/>
              <a:t>niet</a:t>
            </a:r>
            <a:r>
              <a:rPr lang="en-US" sz="3600" dirty="0" smtClean="0"/>
              <a:t> </a:t>
            </a:r>
            <a:r>
              <a:rPr lang="en-US" sz="3600" dirty="0" err="1" smtClean="0"/>
              <a:t>helemaal</a:t>
            </a:r>
            <a:r>
              <a:rPr lang="en-US" sz="3600" dirty="0" smtClean="0"/>
              <a:t> </a:t>
            </a:r>
            <a:r>
              <a:rPr lang="en-US" sz="3600" dirty="0" err="1" smtClean="0"/>
              <a:t>verlost</a:t>
            </a:r>
            <a:r>
              <a:rPr lang="en-US" sz="3600" dirty="0" smtClean="0"/>
              <a:t>, en </a:t>
            </a:r>
            <a:r>
              <a:rPr lang="en-US" sz="3600" dirty="0" err="1" smtClean="0"/>
              <a:t>verlangen</a:t>
            </a:r>
            <a:r>
              <a:rPr lang="en-US" sz="3600" dirty="0" smtClean="0"/>
              <a:t> </a:t>
            </a:r>
            <a:r>
              <a:rPr lang="en-US" sz="3600" dirty="0" err="1" smtClean="0"/>
              <a:t>naar</a:t>
            </a:r>
            <a:r>
              <a:rPr lang="en-US" sz="3600" dirty="0" smtClean="0"/>
              <a:t> de </a:t>
            </a:r>
            <a:r>
              <a:rPr lang="en-US" sz="3600" dirty="0" err="1" smtClean="0"/>
              <a:t>volmaakte</a:t>
            </a:r>
            <a:r>
              <a:rPr lang="en-US" sz="3600" dirty="0" smtClean="0"/>
              <a:t> </a:t>
            </a:r>
            <a:r>
              <a:rPr lang="en-US" sz="3600" dirty="0" err="1" smtClean="0"/>
              <a:t>verlossing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Wanneer</a:t>
            </a:r>
            <a:r>
              <a:rPr lang="en-US" sz="3600" dirty="0" smtClean="0"/>
              <a:t> </a:t>
            </a:r>
            <a:r>
              <a:rPr lang="en-US" sz="3600" dirty="0" err="1" smtClean="0"/>
              <a:t>komt</a:t>
            </a:r>
            <a:r>
              <a:rPr lang="en-US" sz="3600" dirty="0" smtClean="0"/>
              <a:t> </a:t>
            </a:r>
            <a:r>
              <a:rPr lang="en-US" sz="3600" dirty="0" err="1" smtClean="0"/>
              <a:t>er</a:t>
            </a:r>
            <a:r>
              <a:rPr lang="en-US" sz="3600" dirty="0" smtClean="0"/>
              <a:t> </a:t>
            </a:r>
            <a:r>
              <a:rPr lang="en-US" sz="3600" dirty="0" err="1" smtClean="0"/>
              <a:t>een</a:t>
            </a:r>
            <a:r>
              <a:rPr lang="en-US" sz="3600" dirty="0" smtClean="0"/>
              <a:t> </a:t>
            </a:r>
            <a:r>
              <a:rPr lang="en-US" sz="3600" dirty="0" err="1" smtClean="0"/>
              <a:t>eind</a:t>
            </a:r>
            <a:r>
              <a:rPr lang="en-US" sz="3600" dirty="0" smtClean="0"/>
              <a:t> </a:t>
            </a:r>
            <a:r>
              <a:rPr lang="en-US" sz="3600" dirty="0" err="1" smtClean="0"/>
              <a:t>aan</a:t>
            </a:r>
            <a:r>
              <a:rPr lang="en-US" sz="3600" dirty="0" smtClean="0"/>
              <a:t> </a:t>
            </a:r>
            <a:r>
              <a:rPr lang="en-US" sz="3600" dirty="0" err="1" smtClean="0"/>
              <a:t>lijden</a:t>
            </a:r>
            <a:r>
              <a:rPr lang="en-US" sz="3600" dirty="0" smtClean="0"/>
              <a:t> en </a:t>
            </a:r>
            <a:r>
              <a:rPr lang="en-US" sz="3600" dirty="0" err="1" smtClean="0"/>
              <a:t>verdriet</a:t>
            </a:r>
            <a:r>
              <a:rPr lang="en-US" sz="3600" dirty="0" smtClean="0"/>
              <a:t>? </a:t>
            </a:r>
            <a:r>
              <a:rPr lang="en-US" sz="3600" dirty="0" err="1" smtClean="0"/>
              <a:t>Waarom</a:t>
            </a:r>
            <a:r>
              <a:rPr lang="en-US" sz="3600" dirty="0" smtClean="0"/>
              <a:t> </a:t>
            </a:r>
            <a:r>
              <a:rPr lang="en-US" sz="3600" dirty="0" err="1" smtClean="0"/>
              <a:t>grijpt</a:t>
            </a:r>
            <a:r>
              <a:rPr lang="en-US" sz="3600" dirty="0" smtClean="0"/>
              <a:t> God </a:t>
            </a:r>
            <a:r>
              <a:rPr lang="en-US" sz="3600" dirty="0" err="1" smtClean="0"/>
              <a:t>niet</a:t>
            </a:r>
            <a:r>
              <a:rPr lang="en-US" sz="3600" dirty="0" smtClean="0"/>
              <a:t> in?</a:t>
            </a:r>
          </a:p>
          <a:p>
            <a:r>
              <a:rPr lang="nl-NL" sz="3600" dirty="0"/>
              <a:t>In die hoop zijn we </a:t>
            </a:r>
            <a:r>
              <a:rPr lang="nl-NL" sz="3600" dirty="0" smtClean="0"/>
              <a:t>gered (vers 24): door </a:t>
            </a:r>
            <a:r>
              <a:rPr lang="nl-NL" sz="3600" dirty="0"/>
              <a:t>gelovig aannemen van Gods genade en </a:t>
            </a:r>
            <a:r>
              <a:rPr lang="nl-NL" sz="3600" dirty="0" smtClean="0"/>
              <a:t>Geest </a:t>
            </a:r>
            <a:r>
              <a:rPr lang="nl-NL" sz="3600" dirty="0"/>
              <a:t>zijn beide </a:t>
            </a:r>
            <a:r>
              <a:rPr lang="nl-NL" sz="3600" dirty="0" smtClean="0"/>
              <a:t>er tegelijk: lijden </a:t>
            </a:r>
            <a:r>
              <a:rPr lang="nl-NL" sz="3600" i="1" dirty="0" smtClean="0"/>
              <a:t>en</a:t>
            </a:r>
            <a:r>
              <a:rPr lang="nl-NL" sz="3600" dirty="0" smtClean="0"/>
              <a:t> glorie.</a:t>
            </a:r>
            <a:endParaRPr lang="nl-NL" sz="3600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Hoe we </a:t>
            </a:r>
            <a:r>
              <a:rPr lang="en-US" dirty="0" err="1" smtClean="0"/>
              <a:t>mogen</a:t>
            </a:r>
            <a:r>
              <a:rPr lang="en-US" dirty="0" smtClean="0"/>
              <a:t> bidden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Daarom blijven we vol </a:t>
            </a:r>
            <a:r>
              <a:rPr lang="nl-NL" sz="3600" dirty="0" smtClean="0"/>
              <a:t>verwachting </a:t>
            </a:r>
            <a:r>
              <a:rPr lang="nl-NL" sz="3600" dirty="0"/>
              <a:t>(vers 25): </a:t>
            </a:r>
            <a:r>
              <a:rPr lang="nl-NL" sz="3600" dirty="0" smtClean="0"/>
              <a:t>verwachting doet </a:t>
            </a:r>
            <a:r>
              <a:rPr lang="nl-NL" sz="3600" dirty="0" smtClean="0"/>
              <a:t>bidden</a:t>
            </a:r>
            <a:r>
              <a:rPr lang="nl-NL" sz="3600" dirty="0" smtClean="0"/>
              <a:t>.</a:t>
            </a:r>
          </a:p>
          <a:p>
            <a:r>
              <a:rPr lang="en-US" sz="3600" dirty="0" err="1" smtClean="0"/>
              <a:t>Zo</a:t>
            </a:r>
            <a:r>
              <a:rPr lang="en-US" sz="3600" dirty="0" smtClean="0"/>
              <a:t> </a:t>
            </a:r>
            <a:r>
              <a:rPr lang="en-US" sz="3600" dirty="0" err="1" smtClean="0"/>
              <a:t>komt</a:t>
            </a:r>
            <a:r>
              <a:rPr lang="en-US" sz="3600" dirty="0" smtClean="0"/>
              <a:t> </a:t>
            </a:r>
            <a:r>
              <a:rPr lang="en-US" sz="3600" dirty="0" err="1" smtClean="0"/>
              <a:t>er</a:t>
            </a:r>
            <a:r>
              <a:rPr lang="en-US" sz="3600" dirty="0" smtClean="0"/>
              <a:t> </a:t>
            </a:r>
            <a:r>
              <a:rPr lang="en-US" sz="3600" dirty="0" err="1" smtClean="0"/>
              <a:t>balans</a:t>
            </a:r>
            <a:r>
              <a:rPr lang="en-US" sz="3600" dirty="0" smtClean="0"/>
              <a:t> </a:t>
            </a:r>
            <a:r>
              <a:rPr lang="en-US" sz="3600" dirty="0" err="1" smtClean="0"/>
              <a:t>tussen</a:t>
            </a:r>
            <a:r>
              <a:rPr lang="en-US" sz="3600" dirty="0" smtClean="0"/>
              <a:t>:</a:t>
            </a:r>
            <a:endParaRPr lang="en-US" sz="3600" dirty="0" smtClean="0"/>
          </a:p>
          <a:p>
            <a:r>
              <a:rPr lang="en-US" sz="3600" dirty="0" smtClean="0"/>
              <a:t>Te </a:t>
            </a:r>
            <a:r>
              <a:rPr lang="en-US" sz="3600" dirty="0" err="1" smtClean="0"/>
              <a:t>lijdelijk</a:t>
            </a:r>
            <a:r>
              <a:rPr lang="en-US" sz="3600" dirty="0" smtClean="0"/>
              <a:t> </a:t>
            </a:r>
            <a:r>
              <a:rPr lang="en-US" sz="3600" dirty="0" err="1" smtClean="0"/>
              <a:t>geloven</a:t>
            </a:r>
            <a:r>
              <a:rPr lang="en-US" sz="3600" dirty="0" smtClean="0"/>
              <a:t>: </a:t>
            </a:r>
            <a:r>
              <a:rPr lang="en-US" sz="3600" dirty="0" err="1" smtClean="0"/>
              <a:t>pessimistisch</a:t>
            </a:r>
            <a:r>
              <a:rPr lang="en-US" sz="3600" dirty="0" smtClean="0"/>
              <a:t>, </a:t>
            </a:r>
            <a:r>
              <a:rPr lang="en-US" sz="3600" dirty="0" err="1" smtClean="0"/>
              <a:t>zonde</a:t>
            </a:r>
            <a:r>
              <a:rPr lang="en-US" sz="3600" dirty="0" smtClean="0"/>
              <a:t> </a:t>
            </a:r>
            <a:r>
              <a:rPr lang="en-US" sz="3600" dirty="0" err="1" smtClean="0"/>
              <a:t>wordt</a:t>
            </a:r>
            <a:r>
              <a:rPr lang="en-US" sz="3600" dirty="0" smtClean="0"/>
              <a:t> </a:t>
            </a:r>
            <a:r>
              <a:rPr lang="en-US" sz="3600" dirty="0" err="1" smtClean="0"/>
              <a:t>een</a:t>
            </a:r>
            <a:r>
              <a:rPr lang="en-US" sz="3600" dirty="0" smtClean="0"/>
              <a:t> </a:t>
            </a:r>
            <a:r>
              <a:rPr lang="en-US" sz="3600" dirty="0" smtClean="0"/>
              <a:t>‘</a:t>
            </a:r>
            <a:r>
              <a:rPr lang="en-US" sz="3600" dirty="0" err="1" smtClean="0"/>
              <a:t>fatum</a:t>
            </a:r>
            <a:r>
              <a:rPr lang="en-US" sz="3600" dirty="0" smtClean="0"/>
              <a:t>’ of </a:t>
            </a:r>
            <a:r>
              <a:rPr lang="en-US" sz="3600" dirty="0" err="1" smtClean="0"/>
              <a:t>doem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Of 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idealistisch</a:t>
            </a:r>
            <a:r>
              <a:rPr lang="en-US" sz="3600" dirty="0" smtClean="0"/>
              <a:t>: </a:t>
            </a:r>
            <a:r>
              <a:rPr lang="en-US" sz="3600" dirty="0" err="1" smtClean="0"/>
              <a:t>alsof</a:t>
            </a:r>
            <a:r>
              <a:rPr lang="en-US" sz="3600" dirty="0" smtClean="0"/>
              <a:t> het </a:t>
            </a:r>
            <a:r>
              <a:rPr lang="en-US" sz="3600" dirty="0" err="1" smtClean="0"/>
              <a:t>kwaad</a:t>
            </a:r>
            <a:r>
              <a:rPr lang="en-US" sz="3600" dirty="0" smtClean="0"/>
              <a:t> </a:t>
            </a:r>
            <a:r>
              <a:rPr lang="en-US" sz="3600" dirty="0" err="1" smtClean="0"/>
              <a:t>niet</a:t>
            </a:r>
            <a:r>
              <a:rPr lang="en-US" sz="3600" dirty="0" smtClean="0"/>
              <a:t> </a:t>
            </a:r>
            <a:r>
              <a:rPr lang="en-US" sz="3600" dirty="0" err="1" smtClean="0"/>
              <a:t>bestaat</a:t>
            </a:r>
            <a:r>
              <a:rPr lang="en-US" sz="3600" dirty="0" smtClean="0"/>
              <a:t> en de </a:t>
            </a:r>
            <a:r>
              <a:rPr lang="en-US" sz="3600" dirty="0" err="1" smtClean="0"/>
              <a:t>overwinning</a:t>
            </a:r>
            <a:r>
              <a:rPr lang="en-US" sz="3600" dirty="0" smtClean="0"/>
              <a:t> al </a:t>
            </a:r>
            <a:r>
              <a:rPr lang="en-US" sz="3600" dirty="0" err="1" smtClean="0"/>
              <a:t>compleet</a:t>
            </a:r>
            <a:r>
              <a:rPr lang="en-US" sz="3600" dirty="0" smtClean="0"/>
              <a:t> is.</a:t>
            </a:r>
            <a:endParaRPr lang="nl-NL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605</Words>
  <Application>Microsoft Office PowerPoint</Application>
  <PresentationFormat>Diavoorstelling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Dia 1</vt:lpstr>
      <vt:lpstr>Dia 2</vt:lpstr>
      <vt:lpstr>1. Waarom we moeten bidden</vt:lpstr>
      <vt:lpstr>1. Waarom we moeten bidden</vt:lpstr>
      <vt:lpstr>1. Waarom we moeten bidden</vt:lpstr>
      <vt:lpstr>1. Waarom we moeten bidden</vt:lpstr>
      <vt:lpstr>2. Hoe we mogen bidden</vt:lpstr>
      <vt:lpstr>2. Hoe we mogen bidden</vt:lpstr>
      <vt:lpstr>2. Hoe we mogen bidden</vt:lpstr>
      <vt:lpstr>3. Wat we kunnen bidden</vt:lpstr>
      <vt:lpstr>3. Wat we kunnen bidden</vt:lpstr>
      <vt:lpstr>3. Wat we kunnen bidden</vt:lpstr>
      <vt:lpstr>In de leerschool van het gebed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K. van den Geest</dc:creator>
  <cp:lastModifiedBy>K. van den Geest</cp:lastModifiedBy>
  <cp:revision>3</cp:revision>
  <dcterms:created xsi:type="dcterms:W3CDTF">2010-04-09T11:04:21Z</dcterms:created>
  <dcterms:modified xsi:type="dcterms:W3CDTF">2010-04-09T13:32:59Z</dcterms:modified>
</cp:coreProperties>
</file>