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6A36B-5C08-40C1-BC8C-265B88F86E8F}" type="datetimeFigureOut">
              <a:rPr lang="nl-NL" smtClean="0"/>
              <a:t>26-1-2014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8C76-DFCB-4007-8529-5F28A40A655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4000" dirty="0" smtClean="0"/>
              <a:t>Week van Gebed: er is meer wat ons samenbindt dan wat ons scheidt!</a:t>
            </a:r>
          </a:p>
          <a:p>
            <a:pPr>
              <a:buNone/>
            </a:pPr>
            <a:r>
              <a:rPr lang="nl-NL" sz="4000" dirty="0" smtClean="0"/>
              <a:t>Komende synode: hoe blijven we samengaan? Mensen verlaten de kerk: verontrust, of teleurgesteld (jaarlijks honderden jongeren!).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pic>
        <p:nvPicPr>
          <p:cNvPr id="8" name="Tijdelijke aanduiding voor inhoud 7" descr="WIN_20140126_12493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428736"/>
            <a:ext cx="3590258" cy="4525963"/>
          </a:xfrm>
        </p:spPr>
      </p:pic>
      <p:pic>
        <p:nvPicPr>
          <p:cNvPr id="9" name="Afbeelding 8" descr="WIN_20140126_1250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64" y="1571613"/>
            <a:ext cx="4643502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Wie Christus toebehoren, zijn samen één </a:t>
            </a:r>
            <a:r>
              <a:rPr lang="nl-NL" b="1" dirty="0" smtClean="0"/>
              <a:t>lichaam</a:t>
            </a:r>
            <a:endParaRPr lang="nl-NL" dirty="0"/>
          </a:p>
          <a:p>
            <a:pPr>
              <a:buNone/>
            </a:pPr>
            <a:r>
              <a:rPr lang="nl-NL" dirty="0"/>
              <a:t>Dan sluit je niemand buiten (open), dan ben je één in hem (duidelijk).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Joden en onbesneden heidenen, dat ging niet samen!</a:t>
            </a:r>
          </a:p>
          <a:p>
            <a:pPr>
              <a:buNone/>
            </a:pPr>
            <a:r>
              <a:rPr lang="nl-NL" dirty="0" smtClean="0"/>
              <a:t>Slaven en heren aan één avondmaal, onvoorstelbaar!</a:t>
            </a:r>
          </a:p>
          <a:p>
            <a:pPr>
              <a:buNone/>
            </a:pPr>
            <a:r>
              <a:rPr lang="nl-NL" dirty="0" smtClean="0"/>
              <a:t>In Gods gemeente is iedereen gelijk, ieders bijdrage waardevol!</a:t>
            </a:r>
          </a:p>
          <a:p>
            <a:pPr>
              <a:buNone/>
            </a:pPr>
            <a:r>
              <a:rPr lang="nl-NL" dirty="0" smtClean="0"/>
              <a:t>Met alle verschillen toch één: waarom </a:t>
            </a:r>
            <a:r>
              <a:rPr lang="nl-NL" dirty="0"/>
              <a:t>kan in de Week van Gebed </a:t>
            </a:r>
            <a:r>
              <a:rPr lang="nl-NL" dirty="0" smtClean="0"/>
              <a:t>wel </a:t>
            </a:r>
            <a:r>
              <a:rPr lang="nl-NL" dirty="0"/>
              <a:t>wat de rest van het jaar niet kan</a:t>
            </a:r>
            <a:r>
              <a:rPr lang="nl-NL" dirty="0" smtClean="0"/>
              <a:t>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“Gedoopt in één Geest”: de Geest als een vijver waarin je ondergedompeld wordt.</a:t>
            </a:r>
          </a:p>
          <a:p>
            <a:pPr>
              <a:buNone/>
            </a:pPr>
            <a:r>
              <a:rPr lang="nl-NL" dirty="0" smtClean="0"/>
              <a:t>En: “gedoopt </a:t>
            </a:r>
            <a:r>
              <a:rPr lang="nl-NL" i="1" u="sng" dirty="0" smtClean="0"/>
              <a:t>tot</a:t>
            </a:r>
            <a:r>
              <a:rPr lang="nl-NL" i="1" dirty="0" smtClean="0"/>
              <a:t> één lichaam”</a:t>
            </a:r>
            <a:r>
              <a:rPr lang="nl-NL" dirty="0" smtClean="0"/>
              <a:t>: ‘aan elkaar gedoopt’, tot één geheel gesmolten.</a:t>
            </a:r>
          </a:p>
          <a:p>
            <a:pPr>
              <a:buNone/>
            </a:pPr>
            <a:r>
              <a:rPr lang="nl-NL" dirty="0" smtClean="0"/>
              <a:t>Vroeger: we dachten, leefden, geloofden allemaal hetzelfde. Nu: ieder z’n eigen geloof en mening.</a:t>
            </a:r>
          </a:p>
          <a:p>
            <a:pPr>
              <a:buNone/>
            </a:pPr>
            <a:r>
              <a:rPr lang="nl-NL" dirty="0" smtClean="0"/>
              <a:t>Hoe ben je dan één? Door de Geest! Van Hem “doordrenkt” (als een spons).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En wat doet de Geest? Hij maakt dat je belijdt: Jezus is Heer! Dat </a:t>
            </a:r>
            <a:r>
              <a:rPr lang="nl-NL" smtClean="0"/>
              <a:t>je gelooft: op </a:t>
            </a:r>
            <a:r>
              <a:rPr lang="nl-NL" dirty="0" smtClean="0"/>
              <a:t>Christus </a:t>
            </a:r>
            <a:r>
              <a:rPr lang="nl-NL" i="1" dirty="0" smtClean="0"/>
              <a:t>vertrouwt</a:t>
            </a:r>
            <a:r>
              <a:rPr lang="nl-NL" dirty="0" smtClean="0"/>
              <a:t>.</a:t>
            </a:r>
          </a:p>
          <a:p>
            <a:pPr>
              <a:buNone/>
            </a:pPr>
            <a:r>
              <a:rPr lang="nl-NL" dirty="0" smtClean="0"/>
              <a:t>Eenheid is niet allereerst: dat je allemaal lid bent van dezelfde kerk. Eenheid begint bij Jezus, en is er door de ene Geest van Jezus.</a:t>
            </a:r>
          </a:p>
          <a:p>
            <a:pPr>
              <a:buNone/>
            </a:pPr>
            <a:r>
              <a:rPr lang="nl-NL" dirty="0" smtClean="0"/>
              <a:t>Maar dat is niet een</a:t>
            </a:r>
            <a:r>
              <a:rPr lang="nl-NL" i="1" dirty="0" smtClean="0"/>
              <a:t> vrijblijvende</a:t>
            </a:r>
            <a:r>
              <a:rPr lang="nl-NL" dirty="0" smtClean="0"/>
              <a:t> eenheid!</a:t>
            </a:r>
          </a:p>
          <a:p>
            <a:pPr>
              <a:buNone/>
            </a:pPr>
            <a:r>
              <a:rPr lang="nl-NL" dirty="0" smtClean="0"/>
              <a:t>Samen bidden met anderen kan, omdat je daarna weer gescheiden wegen gaat…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Maar in die eigen gemeente moet het wel beginnen: open voor iedereen, tegelijk duidelijk over wat en in wie we geloven.</a:t>
            </a:r>
          </a:p>
          <a:p>
            <a:pPr>
              <a:buNone/>
            </a:pPr>
            <a:r>
              <a:rPr lang="nl-NL" dirty="0" smtClean="0"/>
              <a:t>Vallen de kerken uit elkaar? Mogelijk gaan we nog eens op in een groot geheel van kerken en christenen.</a:t>
            </a:r>
          </a:p>
          <a:p>
            <a:pPr>
              <a:buNone/>
            </a:pPr>
            <a:r>
              <a:rPr lang="nl-NL" dirty="0" smtClean="0"/>
              <a:t>Kan dat alleen door ‘water bij de wijn’? Allerlei waarheden van de Bijbel loslaten?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Open en toch duidelijk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Is eenheid hetzelfde als de enige ware leer?</a:t>
            </a:r>
          </a:p>
          <a:p>
            <a:pPr>
              <a:buNone/>
            </a:pPr>
            <a:r>
              <a:rPr lang="nl-NL" dirty="0" smtClean="0"/>
              <a:t>De joodse schriftgeleerden kenden het Boek van de Heer, maar erkenden niet de Heer van het Boek!</a:t>
            </a:r>
          </a:p>
          <a:p>
            <a:pPr>
              <a:buNone/>
            </a:pPr>
            <a:r>
              <a:rPr lang="nl-NL" dirty="0" smtClean="0"/>
              <a:t>Het ‘lichaam van Christus’ is geen vage verbondenheid over kerkmuren, maar: dat je er geen genoegen mee neemt gescheiden wegen te gaan.</a:t>
            </a:r>
          </a:p>
          <a:p>
            <a:pPr>
              <a:buNone/>
            </a:pPr>
            <a:r>
              <a:rPr lang="nl-NL" dirty="0" smtClean="0"/>
              <a:t>Samen behoren wij toe aan Christus!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420</Words>
  <Application>Microsoft Office PowerPoint</Application>
  <PresentationFormat>Diavoorstelling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Open en toch duidelijk</vt:lpstr>
      <vt:lpstr>Open en toch duidelijk</vt:lpstr>
      <vt:lpstr>Open en toch duidelijk</vt:lpstr>
      <vt:lpstr>Open en toch duidelijk</vt:lpstr>
      <vt:lpstr>Open en toch duidelijk</vt:lpstr>
      <vt:lpstr>Open en toch duidelijk</vt:lpstr>
      <vt:lpstr>Open en toch duidelijk</vt:lpstr>
      <vt:lpstr>Open en toch duidelijk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en toch duidelijk</dc:title>
  <dc:creator>K. van den Geest</dc:creator>
  <cp:lastModifiedBy>K. van den Geest</cp:lastModifiedBy>
  <cp:revision>2</cp:revision>
  <dcterms:created xsi:type="dcterms:W3CDTF">2014-01-26T12:00:45Z</dcterms:created>
  <dcterms:modified xsi:type="dcterms:W3CDTF">2014-01-26T14:22:57Z</dcterms:modified>
</cp:coreProperties>
</file>